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92" r:id="rId44"/>
    <p:sldId id="294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7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esktop\Ayur Conf 2016\Writing a case report Reduced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22872"/>
            <a:ext cx="91440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 smtClean="0">
              <a:solidFill>
                <a:srgbClr val="FFFF00"/>
              </a:solidFill>
            </a:endParaRPr>
          </a:p>
          <a:p>
            <a:endParaRPr lang="en-IN" dirty="0">
              <a:solidFill>
                <a:srgbClr val="FFFF00"/>
              </a:solidFill>
            </a:endParaRPr>
          </a:p>
          <a:p>
            <a:endParaRPr lang="en-IN" dirty="0" smtClean="0">
              <a:solidFill>
                <a:srgbClr val="FFFF00"/>
              </a:solidFill>
            </a:endParaRPr>
          </a:p>
          <a:p>
            <a:endParaRPr lang="en-IN" dirty="0">
              <a:solidFill>
                <a:srgbClr val="FFFF00"/>
              </a:solidFill>
            </a:endParaRPr>
          </a:p>
          <a:p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365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600" b="1" dirty="0" smtClean="0">
                <a:solidFill>
                  <a:srgbClr val="FFFF00"/>
                </a:solidFill>
              </a:rPr>
              <a:t>Writing a Case Report: </a:t>
            </a:r>
            <a:r>
              <a:rPr lang="en-IN" sz="4800" b="1" dirty="0" err="1" smtClean="0">
                <a:solidFill>
                  <a:srgbClr val="FFFF00"/>
                </a:solidFill>
              </a:rPr>
              <a:t>Ayurvedic</a:t>
            </a:r>
            <a:r>
              <a:rPr lang="en-IN" sz="4800" b="1" dirty="0" smtClean="0">
                <a:solidFill>
                  <a:srgbClr val="FFFF00"/>
                </a:solidFill>
              </a:rPr>
              <a:t> Perspective </a:t>
            </a:r>
            <a:endParaRPr lang="en-IN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AQ\Desktop\Ayur Conf 2016\Writing a case report Reduced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MPAQ\Desktop\Ayur Conf 2016\Writing a case report Reduced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MPAQ\Desktop\Ayur Conf 2016\Writing a case report Reduced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MPAQ\Desktop\Ayur Conf 2016\Writing a case report Reduced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OMPAQ\Desktop\Ayur Conf 2016\Writing a case report Reduced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MPAQ\Desktop\Ayur Conf 2016\Writing a case report Reduced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OMPAQ\Desktop\Ayur Conf 2016\Writing a case report Reduced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OMPAQ\Desktop\Ayur Conf 2016\Writing a case report Reduced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OMPAQ\Desktop\Ayur Conf 2016\Writing a case report Reduced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OMPAQ\Desktop\Ayur Conf 2016\Writing a case report Reduced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AQ\Desktop\Ayur Conf 2016\Writing a case report Reduced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MPAQ\Desktop\Ayur Conf 2016\Writing a case report Reduced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MPAQ\Desktop\Ayur Conf 2016\Writing a case report Reduced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MPAQ\Desktop\Ayur Conf 2016\Writing a case report Reduced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OMPAQ\Desktop\Ayur Conf 2016\Writing a case report Reduced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OMPAQ\Desktop\Ayur Conf 2016\Writing a case report Reduced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MPAQ\Desktop\Ayur Conf 2016\Writing a case report Reduced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OMPAQ\Desktop\Ayur Conf 2016\Writing a case report Reduced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OMPAQ\Desktop\Ayur Conf 2016\Writing a case report Reduced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MPAQ\Desktop\Ayur Conf 2016\Writing a case report Reduced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OMPAQ\Desktop\Ayur Conf 2016\Writing a case report Reduced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Desktop\Ayur Conf 2016\Writing a case report Reduced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OMPAQ\Desktop\Ayur Conf 2016\Writing a case report Reduced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OMPAQ\Desktop\Ayur Conf 2016\Writing a case report Reduced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OMPAQ\Desktop\Ayur Conf 2016\Writing a case report Reduced\Slid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OMPAQ\Desktop\Ayur Conf 2016\Writing a case report Reduced\Slid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OMPAQ\Desktop\Ayur Conf 2016\Writing a case report Reduced\Slid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OMPAQ\Desktop\Ayur Conf 2016\Writing a case report Reduced\Slid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OMPAQ\Desktop\Ayur Conf 2016\Writing a case report Reduced\Slid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OMPAQ\Desktop\Ayur Conf 2016\Writing a case report Reduced\Slid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OMPAQ\Desktop\Ayur Conf 2016\Writing a case report Reduced\Slid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OMPAQ\Desktop\Ayur Conf 2016\Writing a case report Reduced\Slide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AQ\Desktop\Ayur Conf 2016\Writing a case report Reduced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OMPAQ\Desktop\Ayur Conf 2016\Writing a case report Reduced\Slid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COMPAQ\Desktop\Ayur Conf 2016\Writing a case report Reduced\Slide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OMPAQ\Desktop\Ayur Conf 2016\Writing a case report Reduced\Slid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COMPAQ\Desktop\Ayur Conf 2016\Writing a case report Reduced\Slid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OMPAQ\Desktop\Ayur Conf 2016\Writing a case report Reduced\Slide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IN" sz="1200" dirty="0"/>
          </a:p>
        </p:txBody>
      </p:sp>
      <p:pic>
        <p:nvPicPr>
          <p:cNvPr id="1028" name="Picture 4" descr="'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42950"/>
            <a:ext cx="421005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3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AQ\Desktop\Ayur Conf 2016\Writing a case report Reduced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AQ\Desktop\Ayur Conf 2016\Writing a case report Reduced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AQ\Desktop\Ayur Conf 2016\Writing a case report Reduced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AQ\Desktop\Ayur Conf 2016\Writing a case report Reduced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AQ\Desktop\Ayur Conf 2016\Writing a case report Reduced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On-screen Show (4:3)</PresentationFormat>
  <Paragraphs>39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Captain's Laptop</cp:lastModifiedBy>
  <cp:revision>4</cp:revision>
  <dcterms:created xsi:type="dcterms:W3CDTF">2006-08-16T00:00:00Z</dcterms:created>
  <dcterms:modified xsi:type="dcterms:W3CDTF">2016-01-12T13:52:51Z</dcterms:modified>
</cp:coreProperties>
</file>